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008F-F648-4CA2-9694-BF745BB7B42C}" type="datetimeFigureOut">
              <a:rPr lang="ko-KR" altLang="en-US" smtClean="0"/>
              <a:pPr/>
              <a:t>2014-02-26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3846-6833-4E37-96C1-3158C76BD7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936104"/>
          </a:xfrm>
        </p:spPr>
        <p:txBody>
          <a:bodyPr/>
          <a:lstStyle/>
          <a:p>
            <a:r>
              <a:rPr lang="en-US" altLang="ko-KR" dirty="0" smtClean="0"/>
              <a:t>2014. 03. </a:t>
            </a:r>
            <a:r>
              <a:rPr lang="ko-KR" altLang="en-US" dirty="0" smtClean="0"/>
              <a:t>이용요금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1124745"/>
          <a:ext cx="9143998" cy="316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/>
                <a:gridCol w="1087557"/>
                <a:gridCol w="1087557"/>
                <a:gridCol w="1087557"/>
                <a:gridCol w="1087557"/>
                <a:gridCol w="1087557"/>
                <a:gridCol w="1087557"/>
                <a:gridCol w="1143000"/>
              </a:tblGrid>
              <a:tr h="63367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시간대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주중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토요일</a:t>
                      </a:r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공휴일</a:t>
                      </a:r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일요일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비고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6336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월요일</a:t>
                      </a:r>
                      <a:endParaRPr lang="en-US" altLang="ko-KR" sz="1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강원도민</a:t>
                      </a:r>
                      <a:endParaRPr lang="en-US" altLang="ko-KR" sz="1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추가</a:t>
                      </a:r>
                      <a:endParaRPr lang="en-US" altLang="ko-KR" sz="1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5,000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원</a:t>
                      </a:r>
                      <a:endParaRPr lang="en-US" altLang="ko-KR" sz="18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할인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633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08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5.5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4.0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5.5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9.0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5.0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633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이전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6.5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11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633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09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시 이후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7.5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12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11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422011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굴림체"/>
                <a:ea typeface="굴림체"/>
              </a:rPr>
              <a:t>▪ </a:t>
            </a:r>
            <a:r>
              <a:rPr lang="ko-KR" altLang="en-US" b="1" dirty="0" err="1" smtClean="0">
                <a:latin typeface="굴림체"/>
                <a:ea typeface="굴림체"/>
              </a:rPr>
              <a:t>실버</a:t>
            </a:r>
            <a:r>
              <a:rPr lang="ko-KR" altLang="en-US" b="1" dirty="0" smtClean="0">
                <a:latin typeface="굴림체"/>
                <a:ea typeface="굴림체"/>
              </a:rPr>
              <a:t> 및 레이디 </a:t>
            </a:r>
            <a:r>
              <a:rPr lang="ko-KR" altLang="en-US" b="1" dirty="0" err="1" smtClean="0">
                <a:latin typeface="굴림체"/>
                <a:ea typeface="굴림체"/>
              </a:rPr>
              <a:t>데이</a:t>
            </a:r>
            <a:r>
              <a:rPr lang="ko-KR" altLang="en-US" b="1" dirty="0" smtClean="0">
                <a:latin typeface="굴림체"/>
                <a:ea typeface="굴림체"/>
              </a:rPr>
              <a:t> 시간대 요금적용 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en-US" altLang="ko-KR" b="1" dirty="0">
                <a:latin typeface="굴림체"/>
                <a:ea typeface="굴림체"/>
              </a:rPr>
              <a:t> </a:t>
            </a:r>
            <a:r>
              <a:rPr lang="en-US" altLang="ko-KR" b="1" dirty="0" smtClean="0">
                <a:latin typeface="굴림체"/>
                <a:ea typeface="굴림체"/>
              </a:rPr>
              <a:t>- 08</a:t>
            </a:r>
            <a:r>
              <a:rPr lang="ko-KR" altLang="en-US" b="1" dirty="0" smtClean="0">
                <a:latin typeface="굴림체"/>
                <a:ea typeface="굴림체"/>
              </a:rPr>
              <a:t>시 이전 </a:t>
            </a:r>
            <a:r>
              <a:rPr lang="en-US" altLang="ko-KR" b="1" dirty="0" smtClean="0">
                <a:latin typeface="굴림체"/>
                <a:ea typeface="굴림체"/>
              </a:rPr>
              <a:t>: </a:t>
            </a:r>
            <a:r>
              <a:rPr lang="ko-KR" altLang="en-US" b="1" dirty="0" err="1" smtClean="0">
                <a:latin typeface="굴림체"/>
                <a:ea typeface="굴림체"/>
              </a:rPr>
              <a:t>카트비</a:t>
            </a:r>
            <a:r>
              <a:rPr lang="ko-KR" altLang="en-US" b="1" dirty="0" smtClean="0">
                <a:latin typeface="굴림체"/>
                <a:ea typeface="굴림체"/>
              </a:rPr>
              <a:t> 포함 인당 </a:t>
            </a:r>
            <a:r>
              <a:rPr lang="en-US" altLang="ko-KR" b="1" dirty="0" smtClean="0">
                <a:latin typeface="굴림체"/>
                <a:ea typeface="굴림체"/>
              </a:rPr>
              <a:t>65,000</a:t>
            </a:r>
            <a:r>
              <a:rPr lang="ko-KR" altLang="en-US" b="1" dirty="0" smtClean="0">
                <a:latin typeface="굴림체"/>
                <a:ea typeface="굴림체"/>
              </a:rPr>
              <a:t>원 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en-US" altLang="ko-KR" b="1" dirty="0">
                <a:latin typeface="굴림체"/>
                <a:ea typeface="굴림체"/>
              </a:rPr>
              <a:t> </a:t>
            </a:r>
            <a:r>
              <a:rPr lang="en-US" altLang="ko-KR" b="1" dirty="0" smtClean="0">
                <a:latin typeface="굴림체"/>
                <a:ea typeface="굴림체"/>
              </a:rPr>
              <a:t>- 09</a:t>
            </a:r>
            <a:r>
              <a:rPr lang="ko-KR" altLang="en-US" b="1" dirty="0" smtClean="0">
                <a:latin typeface="굴림체"/>
                <a:ea typeface="굴림체"/>
              </a:rPr>
              <a:t>시 이전 </a:t>
            </a:r>
            <a:r>
              <a:rPr lang="en-US" altLang="ko-KR" b="1" dirty="0" smtClean="0">
                <a:latin typeface="굴림체"/>
                <a:ea typeface="굴림체"/>
              </a:rPr>
              <a:t>: </a:t>
            </a:r>
            <a:r>
              <a:rPr lang="ko-KR" altLang="en-US" b="1" dirty="0" err="1" smtClean="0">
                <a:latin typeface="굴림체"/>
                <a:ea typeface="굴림체"/>
              </a:rPr>
              <a:t>카트비</a:t>
            </a:r>
            <a:r>
              <a:rPr lang="ko-KR" altLang="en-US" b="1" dirty="0" smtClean="0">
                <a:latin typeface="굴림체"/>
                <a:ea typeface="굴림체"/>
              </a:rPr>
              <a:t> 포함 인당 </a:t>
            </a:r>
            <a:r>
              <a:rPr lang="en-US" altLang="ko-KR" b="1" dirty="0" smtClean="0">
                <a:latin typeface="굴림체"/>
                <a:ea typeface="굴림체"/>
              </a:rPr>
              <a:t>75,000</a:t>
            </a:r>
            <a:r>
              <a:rPr lang="ko-KR" altLang="en-US" b="1" dirty="0" smtClean="0">
                <a:latin typeface="굴림체"/>
                <a:ea typeface="굴림체"/>
              </a:rPr>
              <a:t>원 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en-US" altLang="ko-KR" b="1" dirty="0">
                <a:latin typeface="굴림체"/>
                <a:ea typeface="굴림체"/>
              </a:rPr>
              <a:t> </a:t>
            </a:r>
            <a:r>
              <a:rPr lang="en-US" altLang="ko-KR" b="1" dirty="0" smtClean="0">
                <a:latin typeface="굴림체"/>
                <a:ea typeface="굴림체"/>
              </a:rPr>
              <a:t>- 09</a:t>
            </a:r>
            <a:r>
              <a:rPr lang="ko-KR" altLang="en-US" b="1" dirty="0" smtClean="0">
                <a:latin typeface="굴림체"/>
                <a:ea typeface="굴림체"/>
              </a:rPr>
              <a:t>시 이후 </a:t>
            </a:r>
            <a:r>
              <a:rPr lang="en-US" altLang="ko-KR" b="1" dirty="0" smtClean="0">
                <a:latin typeface="굴림체"/>
                <a:ea typeface="굴림체"/>
              </a:rPr>
              <a:t>: </a:t>
            </a:r>
            <a:r>
              <a:rPr lang="ko-KR" altLang="en-US" b="1" dirty="0" err="1" smtClean="0">
                <a:latin typeface="굴림체"/>
                <a:ea typeface="굴림체"/>
              </a:rPr>
              <a:t>카트비</a:t>
            </a:r>
            <a:r>
              <a:rPr lang="ko-KR" altLang="en-US" b="1" dirty="0" smtClean="0">
                <a:latin typeface="굴림체"/>
                <a:ea typeface="굴림체"/>
              </a:rPr>
              <a:t> 포함 인당 </a:t>
            </a:r>
            <a:r>
              <a:rPr lang="en-US" altLang="ko-KR" b="1" dirty="0" smtClean="0">
                <a:latin typeface="굴림체"/>
                <a:ea typeface="굴림체"/>
              </a:rPr>
              <a:t>85,000</a:t>
            </a:r>
            <a:r>
              <a:rPr lang="ko-KR" altLang="en-US" b="1" dirty="0" smtClean="0">
                <a:latin typeface="굴림체"/>
                <a:ea typeface="굴림체"/>
              </a:rPr>
              <a:t>원 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ko-KR" altLang="ko-KR" b="1" dirty="0" smtClean="0">
                <a:latin typeface="굴림체"/>
                <a:ea typeface="굴림체"/>
              </a:rPr>
              <a:t>▪</a:t>
            </a:r>
            <a:r>
              <a:rPr lang="en-US" altLang="ko-KR" b="1" dirty="0" smtClean="0">
                <a:latin typeface="굴림체"/>
                <a:ea typeface="굴림체"/>
              </a:rPr>
              <a:t> 2</a:t>
            </a:r>
            <a:r>
              <a:rPr lang="ko-KR" altLang="en-US" b="1" dirty="0" smtClean="0">
                <a:latin typeface="굴림체"/>
                <a:ea typeface="굴림체"/>
              </a:rPr>
              <a:t>인 요금   </a:t>
            </a:r>
            <a:endParaRPr lang="en-US" altLang="ko-KR" b="1" dirty="0">
              <a:latin typeface="굴림체"/>
              <a:ea typeface="굴림체"/>
            </a:endParaRPr>
          </a:p>
          <a:p>
            <a:r>
              <a:rPr lang="en-US" altLang="ko-KR" b="1" dirty="0" smtClean="0">
                <a:latin typeface="굴림체"/>
                <a:ea typeface="굴림체"/>
              </a:rPr>
              <a:t> - </a:t>
            </a:r>
            <a:r>
              <a:rPr lang="ko-KR" altLang="en-US" b="1" dirty="0" smtClean="0">
                <a:latin typeface="굴림체"/>
                <a:ea typeface="굴림체"/>
              </a:rPr>
              <a:t>주중 </a:t>
            </a:r>
            <a:r>
              <a:rPr lang="en-US" altLang="ko-KR" b="1" dirty="0" smtClean="0">
                <a:latin typeface="굴림체"/>
                <a:ea typeface="굴림체"/>
              </a:rPr>
              <a:t>: 09</a:t>
            </a:r>
            <a:r>
              <a:rPr lang="ko-KR" altLang="en-US" b="1" dirty="0" smtClean="0">
                <a:latin typeface="굴림체"/>
                <a:ea typeface="굴림체"/>
              </a:rPr>
              <a:t>시 이전 </a:t>
            </a:r>
            <a:r>
              <a:rPr lang="en-US" altLang="ko-KR" b="1" dirty="0" smtClean="0">
                <a:latin typeface="굴림체"/>
                <a:ea typeface="굴림체"/>
              </a:rPr>
              <a:t>8</a:t>
            </a:r>
            <a:r>
              <a:rPr lang="ko-KR" altLang="en-US" b="1" dirty="0" smtClean="0">
                <a:latin typeface="굴림체"/>
                <a:ea typeface="굴림체"/>
              </a:rPr>
              <a:t>만원 </a:t>
            </a:r>
            <a:r>
              <a:rPr lang="en-US" altLang="ko-KR" b="1" dirty="0" smtClean="0">
                <a:latin typeface="굴림체"/>
                <a:ea typeface="굴림체"/>
              </a:rPr>
              <a:t>/ 09</a:t>
            </a:r>
            <a:r>
              <a:rPr lang="ko-KR" altLang="en-US" b="1" dirty="0" smtClean="0">
                <a:latin typeface="굴림체"/>
                <a:ea typeface="굴림체"/>
              </a:rPr>
              <a:t>시 이후 </a:t>
            </a:r>
            <a:r>
              <a:rPr lang="en-US" altLang="ko-KR" b="1" dirty="0" smtClean="0">
                <a:latin typeface="굴림체"/>
                <a:ea typeface="굴림체"/>
              </a:rPr>
              <a:t>9</a:t>
            </a:r>
            <a:r>
              <a:rPr lang="ko-KR" altLang="en-US" b="1" dirty="0" smtClean="0">
                <a:latin typeface="굴림체"/>
                <a:ea typeface="굴림체"/>
              </a:rPr>
              <a:t>만원</a:t>
            </a:r>
            <a:r>
              <a:rPr lang="en-US" altLang="ko-KR" b="1" dirty="0" smtClean="0">
                <a:latin typeface="굴림체"/>
                <a:ea typeface="굴림체"/>
              </a:rPr>
              <a:t>(9</a:t>
            </a:r>
            <a:r>
              <a:rPr lang="ko-KR" altLang="en-US" b="1" dirty="0" smtClean="0">
                <a:latin typeface="굴림체"/>
                <a:ea typeface="굴림체"/>
              </a:rPr>
              <a:t>홀 요금 정상요금</a:t>
            </a:r>
            <a:r>
              <a:rPr lang="en-US" altLang="ko-KR" b="1" dirty="0" smtClean="0">
                <a:latin typeface="굴림체"/>
                <a:ea typeface="굴림체"/>
              </a:rPr>
              <a:t>)</a:t>
            </a:r>
          </a:p>
          <a:p>
            <a:r>
              <a:rPr lang="en-US" altLang="ko-KR" b="1" dirty="0">
                <a:latin typeface="굴림체"/>
                <a:ea typeface="굴림체"/>
              </a:rPr>
              <a:t> </a:t>
            </a:r>
            <a:r>
              <a:rPr lang="en-US" altLang="ko-KR" b="1" dirty="0" smtClean="0">
                <a:latin typeface="굴림체"/>
                <a:ea typeface="굴림체"/>
              </a:rPr>
              <a:t>- </a:t>
            </a:r>
            <a:r>
              <a:rPr lang="ko-KR" altLang="en-US" b="1" dirty="0" smtClean="0">
                <a:latin typeface="굴림체"/>
                <a:ea typeface="굴림체"/>
              </a:rPr>
              <a:t>주말 </a:t>
            </a:r>
            <a:r>
              <a:rPr lang="en-US" altLang="ko-KR" b="1" dirty="0" smtClean="0">
                <a:latin typeface="굴림체"/>
                <a:ea typeface="굴림체"/>
              </a:rPr>
              <a:t>: 09</a:t>
            </a:r>
            <a:r>
              <a:rPr lang="ko-KR" altLang="en-US" b="1" dirty="0" smtClean="0">
                <a:latin typeface="굴림체"/>
                <a:ea typeface="굴림체"/>
              </a:rPr>
              <a:t>시 이전 </a:t>
            </a:r>
            <a:r>
              <a:rPr lang="en-US" altLang="ko-KR" b="1" dirty="0" smtClean="0">
                <a:latin typeface="굴림체"/>
                <a:ea typeface="굴림체"/>
              </a:rPr>
              <a:t>12</a:t>
            </a:r>
            <a:r>
              <a:rPr lang="ko-KR" altLang="en-US" b="1" dirty="0" smtClean="0">
                <a:latin typeface="굴림체"/>
                <a:ea typeface="굴림체"/>
              </a:rPr>
              <a:t>만원 </a:t>
            </a:r>
            <a:r>
              <a:rPr lang="en-US" altLang="ko-KR" b="1" dirty="0" smtClean="0">
                <a:latin typeface="굴림체"/>
                <a:ea typeface="굴림체"/>
              </a:rPr>
              <a:t>/ 09</a:t>
            </a:r>
            <a:r>
              <a:rPr lang="ko-KR" altLang="en-US" b="1" dirty="0" smtClean="0">
                <a:latin typeface="굴림체"/>
                <a:ea typeface="굴림체"/>
              </a:rPr>
              <a:t>시 이후 </a:t>
            </a:r>
            <a:r>
              <a:rPr lang="en-US" altLang="ko-KR" b="1" dirty="0" smtClean="0">
                <a:latin typeface="굴림체"/>
                <a:ea typeface="굴림체"/>
              </a:rPr>
              <a:t>13</a:t>
            </a:r>
            <a:r>
              <a:rPr lang="ko-KR" altLang="en-US" b="1" dirty="0" smtClean="0">
                <a:latin typeface="굴림체"/>
                <a:ea typeface="굴림체"/>
              </a:rPr>
              <a:t>만원</a:t>
            </a:r>
            <a:r>
              <a:rPr lang="en-US" altLang="ko-KR" b="1" dirty="0" smtClean="0">
                <a:latin typeface="굴림체"/>
                <a:ea typeface="굴림체"/>
              </a:rPr>
              <a:t>(9</a:t>
            </a:r>
            <a:r>
              <a:rPr lang="ko-KR" altLang="en-US" b="1" dirty="0" smtClean="0">
                <a:latin typeface="굴림체"/>
                <a:ea typeface="굴림체"/>
              </a:rPr>
              <a:t>홀 정상요금</a:t>
            </a:r>
            <a:r>
              <a:rPr lang="en-US" altLang="ko-KR" b="1" dirty="0" smtClean="0">
                <a:latin typeface="굴림체"/>
                <a:ea typeface="굴림체"/>
              </a:rPr>
              <a:t>)</a:t>
            </a:r>
            <a:endParaRPr lang="ko-KR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137</Words>
  <Application>Microsoft Office PowerPoint</Application>
  <PresentationFormat>화면 슬라이드 쇼(4:3)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2014. 03. 이용요금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2014. 03. 이용요금</dc:title>
  <dc:creator>owner</dc:creator>
  <cp:lastModifiedBy>owner</cp:lastModifiedBy>
  <cp:revision>11</cp:revision>
  <dcterms:created xsi:type="dcterms:W3CDTF">2014-02-12T05:18:06Z</dcterms:created>
  <dcterms:modified xsi:type="dcterms:W3CDTF">2014-02-26T04:49:02Z</dcterms:modified>
</cp:coreProperties>
</file>